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72" r:id="rId2"/>
    <p:sldId id="274" r:id="rId3"/>
    <p:sldId id="275" r:id="rId4"/>
    <p:sldId id="260" r:id="rId5"/>
    <p:sldId id="276" r:id="rId6"/>
    <p:sldId id="287" r:id="rId7"/>
    <p:sldId id="277" r:id="rId8"/>
    <p:sldId id="262" r:id="rId9"/>
    <p:sldId id="263" r:id="rId10"/>
    <p:sldId id="280" r:id="rId11"/>
    <p:sldId id="279" r:id="rId12"/>
    <p:sldId id="281" r:id="rId13"/>
    <p:sldId id="286" r:id="rId14"/>
    <p:sldId id="282" r:id="rId15"/>
    <p:sldId id="284" r:id="rId16"/>
    <p:sldId id="285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90" autoAdjust="0"/>
  </p:normalViewPr>
  <p:slideViewPr>
    <p:cSldViewPr>
      <p:cViewPr>
        <p:scale>
          <a:sx n="60" d="100"/>
          <a:sy n="60" d="100"/>
        </p:scale>
        <p:origin x="-1914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EABCB-2BE8-48DE-BF99-9D65B8FB8B85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F0124-BE1F-4415-8A6E-077EC0C60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899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76947-F242-479E-BC25-3E8B5911C98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567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032A8-B113-4465-925F-043EC16B143D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2FF27-B973-4CDA-BA37-16524686C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760" y="-228600"/>
            <a:ext cx="8229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115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aid226811-728px-Start-a-Flower-Garden-Step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1"/>
            <a:ext cx="9144000" cy="5333999"/>
          </a:xfrm>
          <a:prstGeom prst="rect">
            <a:avLst/>
          </a:prstGeom>
        </p:spPr>
      </p:pic>
      <p:pic>
        <p:nvPicPr>
          <p:cNvPr id="6" name="Picture 5" descr="29C510E000000578-0-image-a-31_1434707184775.jpg"/>
          <p:cNvPicPr>
            <a:picLocks noChangeAspect="1"/>
          </p:cNvPicPr>
          <p:nvPr/>
        </p:nvPicPr>
        <p:blipFill>
          <a:blip r:embed="rId3"/>
          <a:srcRect l="7648" t="6182" r="7539"/>
          <a:stretch>
            <a:fillRect/>
          </a:stretch>
        </p:blipFill>
        <p:spPr>
          <a:xfrm>
            <a:off x="5715000" y="4724400"/>
            <a:ext cx="3429000" cy="213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6983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81000"/>
            <a:ext cx="3649682" cy="555666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জাবেদার শ্রেণিবিভাগ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5126" y="2209800"/>
            <a:ext cx="1934485" cy="609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প্রকৃত জাবেদা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49339" y="2209800"/>
            <a:ext cx="1839852" cy="609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জাবেদা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2571478" y="1754269"/>
            <a:ext cx="381002" cy="225268"/>
          </a:xfrm>
          <a:prstGeom prst="rightArrow">
            <a:avLst>
              <a:gd name="adj1" fmla="val 50000"/>
              <a:gd name="adj2" fmla="val 424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82543" y="3112785"/>
            <a:ext cx="1414171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সংশোধনী</a:t>
            </a:r>
          </a:p>
          <a:p>
            <a:pPr lvl="0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11155" y="4179332"/>
            <a:ext cx="1414171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সমন্বয় জাবেদা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95127" y="5015299"/>
            <a:ext cx="14302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সমাপনী জাবেদা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70500" y="5777299"/>
            <a:ext cx="147348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Down Arrow 19"/>
          <p:cNvSpPr/>
          <p:nvPr/>
        </p:nvSpPr>
        <p:spPr>
          <a:xfrm flipH="1">
            <a:off x="2712441" y="2895600"/>
            <a:ext cx="154376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flipH="1">
            <a:off x="2649345" y="3890381"/>
            <a:ext cx="234259" cy="2007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flipH="1">
            <a:off x="2632558" y="4657662"/>
            <a:ext cx="234259" cy="2007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flipH="1">
            <a:off x="2640354" y="5410200"/>
            <a:ext cx="234259" cy="2007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4"/>
          <p:cNvSpPr/>
          <p:nvPr/>
        </p:nvSpPr>
        <p:spPr>
          <a:xfrm>
            <a:off x="4029611" y="3169911"/>
            <a:ext cx="1084778" cy="5181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 dirty="0"/>
          </a:p>
        </p:txBody>
      </p:sp>
      <p:sp>
        <p:nvSpPr>
          <p:cNvPr id="32" name="Rectangle 31"/>
          <p:cNvSpPr/>
          <p:nvPr/>
        </p:nvSpPr>
        <p:spPr>
          <a:xfrm>
            <a:off x="6964680" y="2895600"/>
            <a:ext cx="45719" cy="3081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167095" y="3141217"/>
            <a:ext cx="1239797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ক্রয়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67126" y="4104803"/>
            <a:ext cx="120930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বিক্রয় জাবেদা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167095" y="5407934"/>
            <a:ext cx="1239798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ক্রয় ফেরত জাবেদা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96615" y="3082782"/>
            <a:ext cx="121398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বিক্রয় ফেরত জাবেদা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396615" y="4142108"/>
            <a:ext cx="1185153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নগত প্রাপ্তি জাবেদা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396615" y="5358738"/>
            <a:ext cx="1185153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নগদ প্রদান জাবেদা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7162800" y="3276600"/>
            <a:ext cx="152400" cy="129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7149343" y="4458746"/>
            <a:ext cx="152400" cy="129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7149343" y="5623280"/>
            <a:ext cx="152400" cy="129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 flipH="1" flipV="1">
            <a:off x="6591300" y="3252210"/>
            <a:ext cx="228600" cy="153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 flipH="1">
            <a:off x="6590805" y="4436477"/>
            <a:ext cx="212766" cy="129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flipH="1">
            <a:off x="6591300" y="5610970"/>
            <a:ext cx="235526" cy="138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829561" y="1676400"/>
            <a:ext cx="4192159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 rot="5400000">
            <a:off x="4924425" y="1190625"/>
            <a:ext cx="457200" cy="20955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5400000">
            <a:off x="6857021" y="1765080"/>
            <a:ext cx="381002" cy="20364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063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6" grpId="0" animBg="1"/>
      <p:bldP spid="17" grpId="0" animBg="1"/>
      <p:bldP spid="18" grpId="0" animBg="1"/>
      <p:bldP spid="19" grpId="0" animBg="1"/>
      <p:bldP spid="34" grpId="0" build="allAtOnce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0" y="457200"/>
            <a:ext cx="3200400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বাট্টার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শ্রেনিবিভাগ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1752600"/>
            <a:ext cx="5334000" cy="152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267200" y="1295400"/>
            <a:ext cx="381000" cy="381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752600" y="1905000"/>
            <a:ext cx="381000" cy="5334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858000" y="1905000"/>
            <a:ext cx="381000" cy="5334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" y="2438400"/>
            <a:ext cx="2438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কারবারি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বাট্টা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2438400"/>
            <a:ext cx="21336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বাট্টা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1828800" y="3352800"/>
            <a:ext cx="457200" cy="5334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629400" y="3352800"/>
            <a:ext cx="381000" cy="609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V="1">
            <a:off x="762000" y="3886200"/>
            <a:ext cx="2895600" cy="1981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029200" y="3962400"/>
            <a:ext cx="3276600" cy="152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495800"/>
            <a:ext cx="1752600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বাট্টা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67000" y="4495800"/>
            <a:ext cx="1676400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বাট্টা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76800" y="4572000"/>
            <a:ext cx="1676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বাট্টা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10400" y="4572000"/>
            <a:ext cx="16002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বাট্টা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685800" y="4038600"/>
            <a:ext cx="304800" cy="4572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3429000" y="4038600"/>
            <a:ext cx="304800" cy="4572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953000" y="4114800"/>
            <a:ext cx="304800" cy="381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8077200" y="4114800"/>
            <a:ext cx="304800" cy="381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811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4691"/>
            <a:ext cx="4438649" cy="32281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09950"/>
            <a:ext cx="4091354" cy="33242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7" name="Picture 6" descr="13450120_1774560696123662_3467432799261642231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200"/>
            <a:ext cx="5334000" cy="320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 descr="Picture1.gif"/>
          <p:cNvPicPr>
            <a:picLocks noChangeAspect="1"/>
          </p:cNvPicPr>
          <p:nvPr/>
        </p:nvPicPr>
        <p:blipFill>
          <a:blip r:embed="rId5"/>
          <a:srcRect l="3837" t="5263" r="4077" b="7895"/>
          <a:stretch>
            <a:fillRect/>
          </a:stretch>
        </p:blipFill>
        <p:spPr>
          <a:xfrm>
            <a:off x="0" y="152400"/>
            <a:ext cx="5029200" cy="29813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93271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838200"/>
            <a:ext cx="83058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5400" b="1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ডেবিট-ক্রেডিট</a:t>
            </a:r>
            <a:r>
              <a:rPr lang="en-US" sz="54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নির্নয়ের</a:t>
            </a:r>
            <a:r>
              <a:rPr lang="en-US" sz="54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54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সংক্ষেপঃ</a:t>
            </a:r>
            <a:endParaRPr lang="en-US" sz="5400" b="1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641937"/>
            <a:ext cx="19050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endParaRPr lang="en-US" sz="6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733800"/>
            <a:ext cx="2971800" cy="255454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রেভিনিউ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2658070"/>
            <a:ext cx="18288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endParaRPr lang="en-US" sz="5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3962400"/>
            <a:ext cx="2667000" cy="224676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রেভিনিউ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5105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bn-BD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নিম্নের লেন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দেনগুলি জাবেদায় লিপিবদ্ধ করঃ</a:t>
            </a:r>
          </a:p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জনাব রহমান ২০১৪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সালের ১লা জানুয়ারী নগদ ৫০,০০০টাকা এবং ২০,০০০টাকার পণ্যদ্রব্য নিয়ে ব্যবসায় আরম্ভ করেন।</a:t>
            </a:r>
          </a:p>
          <a:p>
            <a:pPr marL="0" indent="0" algn="just">
              <a:buNone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জানুঃ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১।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পন্ন্য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১০,০০০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৫।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বাকীতে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পন্ন্য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১৫,০০০।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১০।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মনিহারি দ্রব্য ক্রয় ৯,০০০ টাকা ।</a:t>
            </a:r>
          </a:p>
          <a:p>
            <a:pPr marL="0" indent="0"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 ১৫।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যন্ত্রপাতি ক্রয় ১২,০০০ টাকা ।</a:t>
            </a:r>
          </a:p>
          <a:p>
            <a:pPr marL="0" indent="0"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 ২০।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জসিমের নিকট থেকে প্রাপ্তি ১৫,০০০ টাকা 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 ২৫।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ব্যাং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হিসাব খোলা হল ৮,০০০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274638"/>
            <a:ext cx="3962400" cy="1143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8000" b="1" u="sng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341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52400"/>
            <a:ext cx="3429000" cy="12954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6629400" cy="4525963"/>
          </a:xfr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জাবেদার ছকে ঘর কয়টি?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বাট্টা কত প্রকার ও কি কি?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জাবেদায় কয়টি টাকার ঘর থাকে?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="" xmlns:p14="http://schemas.microsoft.com/office/powerpoint/2010/main" val="345206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4343400" cy="1143000"/>
          </a:xfr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1905000"/>
            <a:ext cx="6705600" cy="4648200"/>
          </a:xfrm>
          <a:solidFill>
            <a:srgbClr val="00B05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জনাব আহসান ২০১৪ সালের ১লা জুন তারিখে নগদ ৫০,০০০ টাকা এবং ২০,০০০ টাকার ব্যাংক ঋণ নিয়ে ব্যবসায়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আরম্ভ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করেন। উক্ত মাসে তার ব্যবসায়ে অন্যা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লেনদেন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নিম্নরুপঃ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সোনালী ব্যাংকে হিসাব খোলা হল ২০,০০০ টাকা।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অফিসের জন্য কম্পিউটার ক্রয় ২২,০০০ টাকা।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বিক্রয় বাবদ চেকপ্রাপ্তি ১,০০০ টাকা।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আবুলের নিকট হতে ক্রয় ১৫,০০০ টাকা।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বাড়ি ভাড়া অগ্রিম পরিশোধ ৪,০০০ টাকা।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আবুলের নিকট পণ্য ফেরত পাঠানো হল ১,০০০ টাকা।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ব্যবসায়ের প্রচার বাবদ ব্যয় ৩,০০০ টাকা।</a:t>
            </a:r>
          </a:p>
        </p:txBody>
      </p:sp>
    </p:spTree>
    <p:extLst>
      <p:ext uri="{BB962C8B-B14F-4D97-AF65-F5344CB8AC3E}">
        <p14:creationId xmlns="" xmlns:p14="http://schemas.microsoft.com/office/powerpoint/2010/main" val="372497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kfoy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" y="0"/>
            <a:ext cx="8900160" cy="556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56388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885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09800" y="533400"/>
            <a:ext cx="609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698" y="3124200"/>
            <a:ext cx="46863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হাবিবুর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গোপালপুর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Email: habibur7006@gmail.com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0" y="3048000"/>
            <a:ext cx="35052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12043154_172584999743643_7048075186087613376_n_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971800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42150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52401" y="2514600"/>
            <a:ext cx="4191000" cy="4191000"/>
          </a:xfrm>
          <a:prstGeom prst="flowChartAlternateProcess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 </a:t>
            </a:r>
            <a:r>
              <a:rPr lang="bn-B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৯ম</a:t>
            </a:r>
            <a:br>
              <a:rPr lang="bn-B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 বিজ্ঞান</a:t>
            </a:r>
          </a:p>
          <a:p>
            <a:pPr lvl="0"/>
            <a:r>
              <a:rPr lang="bn-B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br>
              <a:rPr lang="bn-B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 </a:t>
            </a:r>
            <a:r>
              <a:rPr lang="bn-B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  <a:p>
            <a:pPr lvl="0"/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52400"/>
            <a:ext cx="6096000" cy="186204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3533265_129404267486129_894460095688980958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667000"/>
            <a:ext cx="44704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042150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3413777_1774560642790334_648579749474377527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420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665140_1535342780012013_790367733652190409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যাচাইঃ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895600"/>
            <a:ext cx="7010400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তরফা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905000"/>
            <a:ext cx="1143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600200"/>
            <a:ext cx="5105400" cy="264687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3810000" cy="1143000"/>
          </a:xfr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95600"/>
            <a:ext cx="8458200" cy="2971800"/>
          </a:xfr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জাবেদার ছক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জাবেদার শ্রেন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 করতে পারবে।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ট্টার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প্রকারভেদ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লিপিবদ্ধ করতে পারবে।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7526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870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457200"/>
            <a:ext cx="3810000" cy="990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জাবেদার</a:t>
            </a:r>
            <a:r>
              <a:rPr lang="bn-BD" sz="6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ছক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31494145"/>
              </p:ext>
            </p:extLst>
          </p:nvPr>
        </p:nvGraphicFramePr>
        <p:xfrm>
          <a:off x="381000" y="2133600"/>
          <a:ext cx="8382000" cy="4028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3200400"/>
                <a:gridCol w="685800"/>
                <a:gridCol w="1676400"/>
                <a:gridCol w="1676400"/>
              </a:tblGrid>
              <a:tr h="100033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নং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খ.পৃ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ডেবিট টাকা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টাকা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29620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9342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</TotalTime>
  <Words>351</Words>
  <Application>Microsoft Office PowerPoint</Application>
  <PresentationFormat>On-screen Show (4:3)</PresentationFormat>
  <Paragraphs>91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শিখনফল</vt:lpstr>
      <vt:lpstr>Slide 9</vt:lpstr>
      <vt:lpstr>Slide 10</vt:lpstr>
      <vt:lpstr>Slide 11</vt:lpstr>
      <vt:lpstr>Slide 12</vt:lpstr>
      <vt:lpstr>Slide 13</vt:lpstr>
      <vt:lpstr>দলীয় কাজ</vt:lpstr>
      <vt:lpstr>মূল্যায়ন</vt:lpstr>
      <vt:lpstr>বাড়ির কাজঃ</vt:lpstr>
      <vt:lpstr>Slide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asd</cp:lastModifiedBy>
  <cp:revision>133</cp:revision>
  <dcterms:created xsi:type="dcterms:W3CDTF">2014-06-20T04:35:40Z</dcterms:created>
  <dcterms:modified xsi:type="dcterms:W3CDTF">2016-07-24T06:17:23Z</dcterms:modified>
</cp:coreProperties>
</file>